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347" r:id="rId29"/>
    <p:sldId id="289" r:id="rId30"/>
    <p:sldId id="290" r:id="rId31"/>
    <p:sldId id="291" r:id="rId32"/>
    <p:sldId id="348" r:id="rId33"/>
    <p:sldId id="349" r:id="rId34"/>
    <p:sldId id="288" r:id="rId35"/>
    <p:sldId id="350" r:id="rId36"/>
    <p:sldId id="292" r:id="rId37"/>
    <p:sldId id="351" r:id="rId38"/>
    <p:sldId id="352" r:id="rId39"/>
    <p:sldId id="353" r:id="rId40"/>
    <p:sldId id="346" r:id="rId41"/>
    <p:sldId id="281" r:id="rId42"/>
    <p:sldId id="276" r:id="rId43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</a:t>
            </a:r>
            <a:r>
              <a:rPr lang="ko-KR" altLang="en-US" sz="2400" dirty="0" smtClean="0"/>
              <a:t>뷰로 </a:t>
            </a:r>
            <a:r>
              <a:rPr lang="ko-KR" altLang="en-US" sz="2400" dirty="0" smtClean="0"/>
              <a:t>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192538068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2419</Words>
  <Application>Microsoft Office PowerPoint</Application>
  <PresentationFormat>사용자 지정</PresentationFormat>
  <Paragraphs>650</Paragraphs>
  <Slides>41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7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122</cp:revision>
  <dcterms:created xsi:type="dcterms:W3CDTF">2024-03-13T21:39:25Z</dcterms:created>
  <dcterms:modified xsi:type="dcterms:W3CDTF">2024-07-17T14:45:55Z</dcterms:modified>
  <cp:version>1100.0100.01</cp:version>
</cp:coreProperties>
</file>